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0"/>
  </p:notesMasterIdLst>
  <p:sldIdLst>
    <p:sldId id="362" r:id="rId5"/>
    <p:sldId id="1268" r:id="rId6"/>
    <p:sldId id="1267" r:id="rId7"/>
    <p:sldId id="1240" r:id="rId8"/>
    <p:sldId id="1253" r:id="rId9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570D9D-7D4D-3227-0BCE-0A2099584162}" name="Mrs Duff" initials="MD" userId="S::wlshirley-anne.duff@glowmail.org.uk::94a5fe94-9e68-4ccf-a8e8-75d884426c0c" providerId="AD"/>
  <p188:author id="{4B9D45AC-9D3F-B103-01B1-FED62D40179B}" name="Mr Imray" initials="MI" userId="S::wlcallum.imray@glowmail.org.uk::f8cabbfe-c3de-44b1-9ef3-a236c0be78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3B"/>
    <a:srgbClr val="0018A8"/>
    <a:srgbClr val="0A0478"/>
    <a:srgbClr val="EA592B"/>
    <a:srgbClr val="001386"/>
    <a:srgbClr val="2C2D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8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84C34A8-69F3-4478-895B-CCAE59E43030}" type="datetimeFigureOut">
              <a:rPr lang="en-GB" smtClean="0"/>
              <a:t>09/06/2026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B817FEA-4305-4298-AC1E-9AA3A07AC1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2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817FEA-4305-4298-AC1E-9AA3A07AC1C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529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Improving lives through sport, Changing lives approach SS. 	LOIP H &amp; WB WLC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817FEA-4305-4298-AC1E-9AA3A07AC1C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45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sz="12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en-GB" altLang="en-US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817FEA-4305-4298-AC1E-9AA3A07AC1C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178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sz="12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en-GB" altLang="en-US" sz="12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817FEA-4305-4298-AC1E-9AA3A07AC1C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857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817FEA-4305-4298-AC1E-9AA3A07AC1C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979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 noChangeArrowheads="1"/>
          </p:cNvSpPr>
          <p:nvPr>
            <p:ph type="ctrTitle"/>
          </p:nvPr>
        </p:nvSpPr>
        <p:spPr>
          <a:xfrm>
            <a:off x="719403" y="2225771"/>
            <a:ext cx="9277815" cy="769441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lIns="180000" anchor="b"/>
          <a:lstStyle>
            <a:lvl1pPr>
              <a:defRPr sz="4400" spc="-150" smtClean="0">
                <a:solidFill>
                  <a:srgbClr val="EA592B"/>
                </a:solidFill>
                <a:latin typeface="Soho Std Heavy" panose="02040903060506020204" pitchFamily="18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Subtit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719403" y="2993770"/>
            <a:ext cx="7253566" cy="523220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none" lIns="180000">
            <a:spAutoFit/>
          </a:bodyPr>
          <a:lstStyle>
            <a:lvl1pPr marL="0" indent="0">
              <a:buFontTx/>
              <a:buNone/>
              <a:defRPr sz="2800" b="1" smtClean="0">
                <a:solidFill>
                  <a:srgbClr val="0A047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/>
              <a:t>Click to edit Master subtitle style or delete box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118966F-F899-441A-9A49-F4132F9D9F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353" y="6119577"/>
            <a:ext cx="3600649" cy="58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99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378"/>
            <a:ext cx="8039477" cy="584775"/>
          </a:xfrm>
          <a:prstGeom prst="rect">
            <a:avLst/>
          </a:prstGeom>
          <a:solidFill>
            <a:srgbClr val="EA592B"/>
          </a:solidFill>
        </p:spPr>
        <p:txBody>
          <a:bodyPr wrap="square" lIns="540000" anchor="ctr" anchorCtr="0">
            <a:sp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424"/>
            <a:ext cx="10972800" cy="39888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F48038C-CD41-4DC8-989D-1961EF1198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353" y="6119577"/>
            <a:ext cx="3600649" cy="58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4378"/>
            <a:ext cx="8039477" cy="584775"/>
          </a:xfrm>
          <a:prstGeom prst="rect">
            <a:avLst/>
          </a:prstGeom>
          <a:solidFill>
            <a:srgbClr val="EA592B"/>
          </a:solidFill>
        </p:spPr>
        <p:txBody>
          <a:bodyPr wrap="square" lIns="540000" anchor="ctr" anchorCtr="0">
            <a:sp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424"/>
            <a:ext cx="5313872" cy="41677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F48038C-CD41-4DC8-989D-1961EF1198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353" y="6119577"/>
            <a:ext cx="3600649" cy="58210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E214FF-BD09-4566-BD20-2439BDBF0C9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68530" y="1600424"/>
            <a:ext cx="5313872" cy="416777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54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57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4" y="620714"/>
            <a:ext cx="8600157" cy="7797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417"/>
            <a:ext cx="5384800" cy="3887763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4417"/>
            <a:ext cx="5384800" cy="3887763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8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B1B481E-FA48-4F0F-B655-36D640882ED8}"/>
              </a:ext>
            </a:extLst>
          </p:cNvPr>
          <p:cNvSpPr txBox="1"/>
          <p:nvPr userDrawn="1"/>
        </p:nvSpPr>
        <p:spPr>
          <a:xfrm>
            <a:off x="221381" y="6333596"/>
            <a:ext cx="1549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Sport for life</a:t>
            </a:r>
          </a:p>
        </p:txBody>
      </p:sp>
    </p:spTree>
    <p:extLst>
      <p:ext uri="{BB962C8B-B14F-4D97-AF65-F5344CB8AC3E}">
        <p14:creationId xmlns:p14="http://schemas.microsoft.com/office/powerpoint/2010/main" val="1493652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15" r:id="rId3"/>
    <p:sldLayoutId id="2147483701" r:id="rId4"/>
    <p:sldLayoutId id="2147483718" r:id="rId5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Soho Std Heavy" panose="02040903060506020204" pitchFamily="18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40000"/>
        </a:spcBef>
        <a:spcAft>
          <a:spcPct val="10000"/>
        </a:spcAft>
        <a:buChar char="•"/>
        <a:defRPr sz="2400">
          <a:solidFill>
            <a:srgbClr val="0A047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85000"/>
        </a:lnSpc>
        <a:spcBef>
          <a:spcPct val="25000"/>
        </a:spcBef>
        <a:spcAft>
          <a:spcPct val="10000"/>
        </a:spcAft>
        <a:buChar char="–"/>
        <a:defRPr sz="2000">
          <a:solidFill>
            <a:srgbClr val="0A0478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15000"/>
        </a:spcBef>
        <a:spcAft>
          <a:spcPct val="10000"/>
        </a:spcAft>
        <a:buChar char="•"/>
        <a:defRPr>
          <a:solidFill>
            <a:srgbClr val="0A0478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0"/>
        </a:spcBef>
        <a:spcAft>
          <a:spcPct val="10000"/>
        </a:spcAft>
        <a:buChar char="–"/>
        <a:defRPr sz="1600">
          <a:solidFill>
            <a:srgbClr val="0A0478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0"/>
        </a:spcBef>
        <a:spcAft>
          <a:spcPct val="10000"/>
        </a:spcAft>
        <a:buChar char="»"/>
        <a:defRPr sz="1400">
          <a:solidFill>
            <a:srgbClr val="0A0478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0"/>
        </a:spcBef>
        <a:spcAft>
          <a:spcPct val="10000"/>
        </a:spcAft>
        <a:buChar char="»"/>
        <a:defRPr sz="1400">
          <a:solidFill>
            <a:schemeClr val="accent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0"/>
        </a:spcBef>
        <a:spcAft>
          <a:spcPct val="10000"/>
        </a:spcAft>
        <a:buChar char="»"/>
        <a:defRPr sz="1400">
          <a:solidFill>
            <a:schemeClr val="accent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0"/>
        </a:spcBef>
        <a:spcAft>
          <a:spcPct val="10000"/>
        </a:spcAft>
        <a:buChar char="»"/>
        <a:defRPr sz="1400">
          <a:solidFill>
            <a:schemeClr val="accent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0"/>
        </a:spcBef>
        <a:spcAft>
          <a:spcPct val="10000"/>
        </a:spcAft>
        <a:buChar char="»"/>
        <a:defRPr sz="1400">
          <a:solidFill>
            <a:schemeClr val="accent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ctivewestlothian.co.uk/2026_summer_of_spor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3" y="430"/>
            <a:ext cx="12191237" cy="685757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1E9EE7C-2CC7-4938-A403-D0B4870A7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53743" y="-1"/>
            <a:ext cx="6758297" cy="1632857"/>
          </a:xfrm>
        </p:spPr>
        <p:txBody>
          <a:bodyPr wrap="none" lIns="180000" tIns="45720" rIns="91440" bIns="45720" anchor="b"/>
          <a:lstStyle/>
          <a:p>
            <a:pPr algn="ctr"/>
            <a:r>
              <a:rPr lang="en-GB" sz="4800" dirty="0">
                <a:solidFill>
                  <a:srgbClr val="00823B"/>
                </a:solidFill>
                <a:latin typeface="Calibri"/>
                <a:cs typeface="Calibri"/>
              </a:rPr>
              <a:t>West Lothian Club Network </a:t>
            </a:r>
            <a:br>
              <a:rPr lang="en-GB" sz="4800" dirty="0">
                <a:solidFill>
                  <a:srgbClr val="00823B"/>
                </a:solidFill>
                <a:latin typeface="Calibri"/>
                <a:cs typeface="Calibri"/>
              </a:rPr>
            </a:br>
            <a:r>
              <a:rPr lang="en-GB" sz="4800" dirty="0">
                <a:solidFill>
                  <a:srgbClr val="00823B"/>
                </a:solidFill>
                <a:latin typeface="Calibri"/>
                <a:cs typeface="Calibri"/>
              </a:rPr>
              <a:t>Event 2026</a:t>
            </a:r>
            <a:endParaRPr lang="en-US" sz="4800" dirty="0">
              <a:solidFill>
                <a:srgbClr val="00823B"/>
              </a:solidFill>
              <a:latin typeface="Calibri"/>
              <a:cs typeface="Calibri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87719C9-774A-492C-93AB-3498EA622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3401" y="2603534"/>
            <a:ext cx="6323263" cy="2031325"/>
          </a:xfrm>
        </p:spPr>
        <p:txBody>
          <a:bodyPr wrap="square" lIns="180000" tIns="45720" rIns="91440" bIns="45720" anchor="t">
            <a:spAutoFit/>
          </a:bodyPr>
          <a:lstStyle/>
          <a:p>
            <a:r>
              <a:rPr lang="en-GB" sz="3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Kathryn Graham Dalgliesh </a:t>
            </a:r>
          </a:p>
          <a:p>
            <a:r>
              <a:rPr lang="en-GB" sz="3600" i="1" dirty="0">
                <a:solidFill>
                  <a:schemeClr val="tx1"/>
                </a:solidFill>
                <a:latin typeface="Calibri"/>
                <a:ea typeface="Calibri" panose="020F0502020204030204" pitchFamily="34" charset="0"/>
                <a:cs typeface="Calibri"/>
              </a:rPr>
              <a:t>WLC Active Schools &amp; Community Sport Team </a:t>
            </a:r>
            <a:endParaRPr lang="en-GB" sz="3600" i="1" dirty="0">
              <a:solidFill>
                <a:schemeClr val="tx1"/>
              </a:solidFill>
              <a:ea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8D2E00-18EE-CB2D-3E5F-8D2665C479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035" y="5605537"/>
            <a:ext cx="1905609" cy="107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262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B48F6-5236-4EBC-B3E4-E3312C1D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9733"/>
            <a:ext cx="8039477" cy="646331"/>
          </a:xfrm>
          <a:solidFill>
            <a:srgbClr val="00823B"/>
          </a:solidFill>
        </p:spPr>
        <p:txBody>
          <a:bodyPr/>
          <a:lstStyle/>
          <a:p>
            <a:r>
              <a:rPr lang="en-GB" sz="3600" dirty="0"/>
              <a:t>2026 Summer of Sport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97ABE-D05B-441A-8264-6046589D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33964"/>
            <a:ext cx="10972800" cy="4455278"/>
          </a:xfrm>
        </p:spPr>
        <p:txBody>
          <a:bodyPr>
            <a:normAutofit/>
          </a:bodyPr>
          <a:lstStyle/>
          <a:p>
            <a:pPr algn="ctr"/>
            <a:r>
              <a:rPr lang="en-GB" sz="2800" b="1" i="1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WL Summer of Sport 2026</a:t>
            </a:r>
            <a:endParaRPr lang="en-GB" sz="2800" b="1" i="1" dirty="0">
              <a:solidFill>
                <a:schemeClr val="tx2"/>
              </a:solidFill>
            </a:endParaRPr>
          </a:p>
          <a:p>
            <a:endParaRPr lang="en-GB" sz="2800" i="1" dirty="0">
              <a:solidFill>
                <a:schemeClr val="tx1"/>
              </a:solidFill>
            </a:endParaRPr>
          </a:p>
          <a:p>
            <a:endParaRPr lang="en-GB" sz="2800" i="1" dirty="0">
              <a:solidFill>
                <a:schemeClr val="tx1"/>
              </a:solidFill>
            </a:endParaRPr>
          </a:p>
          <a:p>
            <a:endParaRPr lang="en-GB" sz="2800" i="1" dirty="0">
              <a:solidFill>
                <a:schemeClr val="tx1"/>
              </a:solidFill>
            </a:endParaRPr>
          </a:p>
          <a:p>
            <a:endParaRPr lang="en-GB" sz="2800" i="1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6AE70C-BF4B-4A30-A9AA-740C59222B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/>
          <a:stretch/>
        </p:blipFill>
        <p:spPr>
          <a:xfrm>
            <a:off x="609600" y="5858833"/>
            <a:ext cx="1930401" cy="6386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FC8478-8BB3-AE82-8CCF-9749AC38D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6355" y="2099093"/>
            <a:ext cx="7515502" cy="314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36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AC55-435D-442D-81E6-E0F7D1AE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6" y="261611"/>
            <a:ext cx="11174681" cy="707886"/>
          </a:xfrm>
          <a:solidFill>
            <a:srgbClr val="00823B"/>
          </a:solidFill>
        </p:spPr>
        <p:txBody>
          <a:bodyPr wrap="square" lIns="540000" tIns="45720" rIns="91440" bIns="45720" anchor="ctr" anchorCtr="0">
            <a:spAutoFit/>
          </a:bodyPr>
          <a:lstStyle/>
          <a:p>
            <a:r>
              <a:rPr lang="en-GB" sz="4000" dirty="0" err="1"/>
              <a:t>Clubsport</a:t>
            </a:r>
            <a:r>
              <a:rPr lang="en-GB" sz="4000" dirty="0"/>
              <a:t> West Lothian Partnership 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538DEC7-5478-4A74-945A-84A9F7E3B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3845E0E-7857-4730-AB40-5F93CB9AA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F4912A-76FF-4EC5-8573-A2F6F3145FC6}"/>
              </a:ext>
            </a:extLst>
          </p:cNvPr>
          <p:cNvSpPr txBox="1"/>
          <p:nvPr/>
        </p:nvSpPr>
        <p:spPr>
          <a:xfrm>
            <a:off x="1087438" y="1234510"/>
            <a:ext cx="8208962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Historical Partnership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Wider Network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Steering group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/>
              <a:t>Project Examples 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F72372-F230-4AA1-BA71-038C45E8E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149" y="5686943"/>
            <a:ext cx="1905609" cy="10755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EECCDF-8A1E-4007-A137-07595C080F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/>
          <a:stretch/>
        </p:blipFill>
        <p:spPr>
          <a:xfrm>
            <a:off x="609600" y="5858833"/>
            <a:ext cx="1930401" cy="638656"/>
          </a:xfrm>
          <a:prstGeom prst="rect">
            <a:avLst/>
          </a:prstGeom>
        </p:spPr>
      </p:pic>
      <p:pic>
        <p:nvPicPr>
          <p:cNvPr id="8" name="Picture 7" descr="A close up of a sign&#10;&#10;AI-generated content may be incorrect.">
            <a:extLst>
              <a:ext uri="{FF2B5EF4-FFF2-40B4-BE49-F238E27FC236}">
                <a16:creationId xmlns:a16="http://schemas.microsoft.com/office/drawing/2014/main" id="{76175140-7D81-55F1-19A0-35BF47FF5F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461" y="2715767"/>
            <a:ext cx="3063246" cy="81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15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AC55-435D-442D-81E6-E0F7D1AE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36" y="292388"/>
            <a:ext cx="11174681" cy="646331"/>
          </a:xfrm>
          <a:solidFill>
            <a:srgbClr val="00823B"/>
          </a:solidFill>
        </p:spPr>
        <p:txBody>
          <a:bodyPr wrap="square" lIns="540000" tIns="45720" rIns="91440" bIns="45720" anchor="ctr" anchorCtr="0">
            <a:spAutoFit/>
          </a:bodyPr>
          <a:lstStyle/>
          <a:p>
            <a:r>
              <a:rPr lang="en-GB" altLang="en-US" sz="3600" dirty="0">
                <a:latin typeface="Calibri"/>
                <a:ea typeface="Times New Roman" panose="02020603050405020304" pitchFamily="18" charset="0"/>
                <a:cs typeface="Calibri"/>
              </a:rPr>
              <a:t> Future Steps   </a:t>
            </a:r>
            <a:endParaRPr lang="en-GB" altLang="en-US" sz="3600" dirty="0">
              <a:latin typeface="Calibri"/>
              <a:cs typeface="Calibri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538DEC7-5478-4A74-945A-84A9F7E3BF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3845E0E-7857-4730-AB40-5F93CB9AA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E7C2E6-A676-4C0C-B1BC-516FCDC31236}"/>
              </a:ext>
            </a:extLst>
          </p:cNvPr>
          <p:cNvSpPr/>
          <p:nvPr/>
        </p:nvSpPr>
        <p:spPr>
          <a:xfrm>
            <a:off x="1295401" y="1589314"/>
            <a:ext cx="9885362" cy="44627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200" b="1" dirty="0"/>
              <a:t>Active Schools and Community Sport hold a vision of inclusive access for all and upholds everyone's right to participate in physical activity and sport. We support a cohesive approach that aligns the provision of physical education, physical activity and sport.</a:t>
            </a:r>
          </a:p>
          <a:p>
            <a:pPr marL="457200" indent="-457200">
              <a:buFont typeface="Arial"/>
              <a:buChar char="•"/>
            </a:pPr>
            <a:endParaRPr lang="en-GB" sz="2800" dirty="0"/>
          </a:p>
          <a:p>
            <a:endParaRPr lang="en-GB" sz="2800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970397-B772-4CA9-8BF0-4D2BC6CEAA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"/>
          <a:stretch/>
        </p:blipFill>
        <p:spPr>
          <a:xfrm>
            <a:off x="609600" y="5858833"/>
            <a:ext cx="1930401" cy="6386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1B69AA-8275-439C-B0DD-F5A634260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368" y="5611417"/>
            <a:ext cx="1905609" cy="107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39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DAC55-435D-442D-81E6-E0F7D1AED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1246"/>
            <a:ext cx="8887741" cy="584775"/>
          </a:xfrm>
          <a:solidFill>
            <a:srgbClr val="00823B"/>
          </a:solidFill>
        </p:spPr>
        <p:txBody>
          <a:bodyPr wrap="square" lIns="540000" tIns="45720" rIns="91440" bIns="45720" anchor="ctr" anchorCtr="0">
            <a:spAutoFit/>
          </a:bodyPr>
          <a:lstStyle/>
          <a:p>
            <a:r>
              <a:rPr lang="en-GB" dirty="0">
                <a:latin typeface="Calibri"/>
                <a:cs typeface="Calibri"/>
              </a:rPr>
              <a:t>Networking &amp; Discussion Time </a:t>
            </a:r>
            <a:endParaRPr lang="en-US" dirty="0"/>
          </a:p>
        </p:txBody>
      </p:sp>
      <p:pic>
        <p:nvPicPr>
          <p:cNvPr id="4" name="Graphic 3" descr="Chat">
            <a:extLst>
              <a:ext uri="{FF2B5EF4-FFF2-40B4-BE49-F238E27FC236}">
                <a16:creationId xmlns:a16="http://schemas.microsoft.com/office/drawing/2014/main" id="{FE3A4355-7594-464E-8A43-48EC50F1F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443" y="1167987"/>
            <a:ext cx="3573760" cy="35737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9FF3BA-8907-482F-B8CC-6260F7EEE8C8}"/>
              </a:ext>
            </a:extLst>
          </p:cNvPr>
          <p:cNvSpPr txBox="1"/>
          <p:nvPr/>
        </p:nvSpPr>
        <p:spPr>
          <a:xfrm>
            <a:off x="5181001" y="2084087"/>
            <a:ext cx="6278125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3200" b="1" dirty="0">
              <a:solidFill>
                <a:srgbClr val="000000"/>
              </a:solidFill>
            </a:endParaRPr>
          </a:p>
          <a:p>
            <a:r>
              <a:rPr lang="en-GB" sz="3600" b="1" dirty="0"/>
              <a:t>Look forward to some more discussion during the networking time and any questions please ask!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57F173-91F7-45F6-A818-DF07B2532E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712" y="5590468"/>
            <a:ext cx="3274187" cy="9325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F72372-F230-4AA1-BA71-038C45E8E6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12" y="5452798"/>
            <a:ext cx="1905609" cy="120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8589"/>
      </p:ext>
    </p:extLst>
  </p:cSld>
  <p:clrMapOvr>
    <a:masterClrMapping/>
  </p:clrMapOvr>
</p:sld>
</file>

<file path=ppt/theme/theme1.xml><?xml version="1.0" encoding="utf-8"?>
<a:theme xmlns:a="http://schemas.openxmlformats.org/drawingml/2006/main" name="Changing Lives">
  <a:themeElements>
    <a:clrScheme name="Sportscotland LD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portscotland LDS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portscotland LD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ortscotland LD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ortscotland LD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ortscotland LD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ortscotland LD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portscotland LD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ortscotland LD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ortscotland LD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ortscotland LD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ortscotland LD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ortscotland LD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portscotland LD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60e034-088f-48eb-ac3e-2aeb86c3367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1DC6DD36C5564D83E30CDDE44F76DF" ma:contentTypeVersion="18" ma:contentTypeDescription="Create a new document." ma:contentTypeScope="" ma:versionID="740e5f97b3fc7bfd783b362cb613bc86">
  <xsd:schema xmlns:xsd="http://www.w3.org/2001/XMLSchema" xmlns:xs="http://www.w3.org/2001/XMLSchema" xmlns:p="http://schemas.microsoft.com/office/2006/metadata/properties" xmlns:ns3="0d8a388e-ed96-4f05-8196-692f127783e6" xmlns:ns4="0860e034-088f-48eb-ac3e-2aeb86c33670" targetNamespace="http://schemas.microsoft.com/office/2006/metadata/properties" ma:root="true" ma:fieldsID="6cf0c94d1eef5272d0c84b9f490f7ed4" ns3:_="" ns4:_="">
    <xsd:import namespace="0d8a388e-ed96-4f05-8196-692f127783e6"/>
    <xsd:import namespace="0860e034-088f-48eb-ac3e-2aeb86c3367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8a388e-ed96-4f05-8196-692f127783e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60e034-088f-48eb-ac3e-2aeb86c336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021B0D-32FE-405E-9B22-5C38CC8E20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2E7505-D91A-4555-869F-DEDADDDB5EFC}">
  <ds:schemaRefs>
    <ds:schemaRef ds:uri="0d8a388e-ed96-4f05-8196-692f127783e6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  <ds:schemaRef ds:uri="http://purl.org/dc/terms/"/>
    <ds:schemaRef ds:uri="0860e034-088f-48eb-ac3e-2aeb86c33670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96B902E-0BE5-4860-8FB8-CCB4056A7F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8a388e-ed96-4f05-8196-692f127783e6"/>
    <ds:schemaRef ds:uri="0860e034-088f-48eb-ac3e-2aeb86c336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</TotalTime>
  <Words>125</Words>
  <Application>Microsoft Office PowerPoint</Application>
  <PresentationFormat>Widescreen</PresentationFormat>
  <Paragraphs>30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Soho Std Heavy</vt:lpstr>
      <vt:lpstr>Changing Lives</vt:lpstr>
      <vt:lpstr>West Lothian Club Network  Event 2026</vt:lpstr>
      <vt:lpstr>2026 Summer of Sport </vt:lpstr>
      <vt:lpstr>Clubsport West Lothian Partnership  </vt:lpstr>
      <vt:lpstr> Future Steps   </vt:lpstr>
      <vt:lpstr>Networking &amp; Discussion Time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club sport meeting</dc:title>
  <dc:creator>Simon Turner</dc:creator>
  <cp:lastModifiedBy>Dalgliesh, KathrynGraham</cp:lastModifiedBy>
  <cp:revision>147</cp:revision>
  <cp:lastPrinted>2022-05-30T11:02:44Z</cp:lastPrinted>
  <dcterms:created xsi:type="dcterms:W3CDTF">2018-11-27T13:05:43Z</dcterms:created>
  <dcterms:modified xsi:type="dcterms:W3CDTF">2026-06-09T14:45:39Z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0x010100B81DC6DD36C5564D83E30CDDE44F76DF</vt:lpwstr>
  </property>
  <property fmtid="{D5CDD505-2E9C-101B-9397-08002B2CF9AE}" pid="3" name="ItemRetentionFormula">
    <vt:lpwstr>&lt;formula id="sportscotland"&gt;&lt;/formula&gt;</vt:lpwstr>
  </property>
  <property fmtid="{D5CDD505-2E9C-101B-9397-08002B2CF9AE}" pid="4" name="_dlc_policyId">
    <vt:lpwstr>0x0101|-1465434203</vt:lpwstr>
  </property>
  <property fmtid="{D5CDD505-2E9C-101B-9397-08002B2CF9AE}" pid="5" name="Order">
    <vt:r8>13100</vt:r8>
  </property>
</Properties>
</file>