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63" r:id="rId7"/>
    <p:sldId id="260" r:id="rId8"/>
    <p:sldId id="214747585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4379C9-EE0B-452C-B626-AE172D973E78}" v="1" dt="2026-05-11T08:02:02.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6"/>
    <p:restoredTop sz="94694"/>
  </p:normalViewPr>
  <p:slideViewPr>
    <p:cSldViewPr snapToGrid="0">
      <p:cViewPr varScale="1">
        <p:scale>
          <a:sx n="70" d="100"/>
          <a:sy n="70" d="100"/>
        </p:scale>
        <p:origin x="5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y Grieve" userId="dd823ddc-9340-47bf-bedc-b03cbc7c6e21" providerId="ADAL" clId="{D8EE24B6-55C6-4EB3-8235-2AB12C73FC21}"/>
    <pc:docChg chg="custSel addSld delSld modSld">
      <pc:chgData name="Gary Grieve" userId="dd823ddc-9340-47bf-bedc-b03cbc7c6e21" providerId="ADAL" clId="{D8EE24B6-55C6-4EB3-8235-2AB12C73FC21}" dt="2026-05-11T08:02:02.300" v="4"/>
      <pc:docMkLst>
        <pc:docMk/>
      </pc:docMkLst>
      <pc:sldChg chg="delSp modSp mod">
        <pc:chgData name="Gary Grieve" userId="dd823ddc-9340-47bf-bedc-b03cbc7c6e21" providerId="ADAL" clId="{D8EE24B6-55C6-4EB3-8235-2AB12C73FC21}" dt="2026-05-11T08:01:15.088" v="2" actId="1076"/>
        <pc:sldMkLst>
          <pc:docMk/>
          <pc:sldMk cId="1970832581" sldId="256"/>
        </pc:sldMkLst>
        <pc:spChg chg="mod">
          <ac:chgData name="Gary Grieve" userId="dd823ddc-9340-47bf-bedc-b03cbc7c6e21" providerId="ADAL" clId="{D8EE24B6-55C6-4EB3-8235-2AB12C73FC21}" dt="2026-05-11T08:01:15.088" v="2" actId="1076"/>
          <ac:spMkLst>
            <pc:docMk/>
            <pc:sldMk cId="1970832581" sldId="256"/>
            <ac:spMk id="2" creationId="{FB1962BE-C7DE-9F81-7A3D-8CD9A59E36CA}"/>
          </ac:spMkLst>
        </pc:spChg>
        <pc:spChg chg="del mod">
          <ac:chgData name="Gary Grieve" userId="dd823ddc-9340-47bf-bedc-b03cbc7c6e21" providerId="ADAL" clId="{D8EE24B6-55C6-4EB3-8235-2AB12C73FC21}" dt="2026-05-11T08:01:10.033" v="1" actId="478"/>
          <ac:spMkLst>
            <pc:docMk/>
            <pc:sldMk cId="1970832581" sldId="256"/>
            <ac:spMk id="3" creationId="{4B03527D-A36D-04F2-E587-B56412BBB0B4}"/>
          </ac:spMkLst>
        </pc:spChg>
      </pc:sldChg>
      <pc:sldChg chg="del">
        <pc:chgData name="Gary Grieve" userId="dd823ddc-9340-47bf-bedc-b03cbc7c6e21" providerId="ADAL" clId="{D8EE24B6-55C6-4EB3-8235-2AB12C73FC21}" dt="2026-05-11T08:01:26.949" v="3" actId="47"/>
        <pc:sldMkLst>
          <pc:docMk/>
          <pc:sldMk cId="1693474813" sldId="258"/>
        </pc:sldMkLst>
      </pc:sldChg>
      <pc:sldChg chg="add del">
        <pc:chgData name="Gary Grieve" userId="dd823ddc-9340-47bf-bedc-b03cbc7c6e21" providerId="ADAL" clId="{D8EE24B6-55C6-4EB3-8235-2AB12C73FC21}" dt="2026-05-11T08:02:02.300" v="4"/>
        <pc:sldMkLst>
          <pc:docMk/>
          <pc:sldMk cId="3116229603" sldId="260"/>
        </pc:sldMkLst>
      </pc:sldChg>
      <pc:sldChg chg="del">
        <pc:chgData name="Gary Grieve" userId="dd823ddc-9340-47bf-bedc-b03cbc7c6e21" providerId="ADAL" clId="{D8EE24B6-55C6-4EB3-8235-2AB12C73FC21}" dt="2026-05-11T08:01:26.949" v="3" actId="47"/>
        <pc:sldMkLst>
          <pc:docMk/>
          <pc:sldMk cId="2345206168" sldId="261"/>
        </pc:sldMkLst>
      </pc:sldChg>
      <pc:sldChg chg="add">
        <pc:chgData name="Gary Grieve" userId="dd823ddc-9340-47bf-bedc-b03cbc7c6e21" providerId="ADAL" clId="{D8EE24B6-55C6-4EB3-8235-2AB12C73FC21}" dt="2026-05-11T08:02:02.300" v="4"/>
        <pc:sldMkLst>
          <pc:docMk/>
          <pc:sldMk cId="1260910817" sldId="2147475851"/>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8CB272B-ECB8-7E0C-77DD-6E9A0CACA17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descr="A logo with a black background&#10;&#10;AI-generated content may be incorrect.">
            <a:extLst>
              <a:ext uri="{FF2B5EF4-FFF2-40B4-BE49-F238E27FC236}">
                <a16:creationId xmlns:a16="http://schemas.microsoft.com/office/drawing/2014/main" id="{C0A415C2-1B1A-0FE0-810A-2AB8D6E9CB44}"/>
              </a:ext>
            </a:extLst>
          </p:cNvPr>
          <p:cNvPicPr>
            <a:picLocks noChangeAspect="1"/>
          </p:cNvPicPr>
          <p:nvPr userDrawn="1"/>
        </p:nvPicPr>
        <p:blipFill>
          <a:blip r:embed="rId3"/>
          <a:stretch>
            <a:fillRect/>
          </a:stretch>
        </p:blipFill>
        <p:spPr>
          <a:xfrm>
            <a:off x="9926320" y="180684"/>
            <a:ext cx="1960880" cy="1465554"/>
          </a:xfrm>
          <a:prstGeom prst="rect">
            <a:avLst/>
          </a:prstGeom>
        </p:spPr>
      </p:pic>
      <p:sp>
        <p:nvSpPr>
          <p:cNvPr id="2" name="Title 1">
            <a:extLst>
              <a:ext uri="{FF2B5EF4-FFF2-40B4-BE49-F238E27FC236}">
                <a16:creationId xmlns:a16="http://schemas.microsoft.com/office/drawing/2014/main" id="{E59E8784-887A-5183-9FE2-81AA601BB925}"/>
              </a:ext>
            </a:extLst>
          </p:cNvPr>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BDBB7C31-3908-195B-5E19-E85C4BAE0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5DB4DDA8-20A1-63F8-D617-7132CCB36AA9}"/>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8CB8F766-1EB5-89CD-3E17-26A68E3C6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32B445-6029-A25C-DC04-770B2532AE50}"/>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3614981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74" userDrawn="1">
          <p15:clr>
            <a:srgbClr val="FBAE40"/>
          </p15:clr>
        </p15:guide>
        <p15:guide id="4" pos="325" userDrawn="1">
          <p15:clr>
            <a:srgbClr val="FBAE40"/>
          </p15:clr>
        </p15:guide>
        <p15:guide id="5" pos="7355" userDrawn="1">
          <p15:clr>
            <a:srgbClr val="FBAE40"/>
          </p15:clr>
        </p15:guide>
        <p15:guide id="6" orient="horz" pos="2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descr="A close-up of a corner&#10;&#10;AI-generated content may be incorrect.">
            <a:extLst>
              <a:ext uri="{FF2B5EF4-FFF2-40B4-BE49-F238E27FC236}">
                <a16:creationId xmlns:a16="http://schemas.microsoft.com/office/drawing/2014/main" id="{E93140FC-5237-5A66-7732-ED69435D92F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59E8784-887A-5183-9FE2-81AA601BB925}"/>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BDBB7C31-3908-195B-5E19-E85C4BAE0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DB4DDA8-20A1-63F8-D617-7132CCB36AA9}"/>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8CB8F766-1EB5-89CD-3E17-26A68E3C6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32B445-6029-A25C-DC04-770B2532AE50}"/>
              </a:ext>
            </a:extLst>
          </p:cNvPr>
          <p:cNvSpPr>
            <a:spLocks noGrp="1"/>
          </p:cNvSpPr>
          <p:nvPr>
            <p:ph type="sldNum" sz="quarter" idx="12"/>
          </p:nvPr>
        </p:nvSpPr>
        <p:spPr/>
        <p:txBody>
          <a:bodyPr/>
          <a:lstStyle/>
          <a:p>
            <a:fld id="{9A5CA13B-F43E-8443-860E-2B2438961D0B}" type="slidenum">
              <a:rPr lang="en-US" smtClean="0"/>
              <a:t>‹#›</a:t>
            </a:fld>
            <a:endParaRPr lang="en-US"/>
          </a:p>
        </p:txBody>
      </p:sp>
      <p:pic>
        <p:nvPicPr>
          <p:cNvPr id="9" name="Picture 8" descr="A logo with a black background&#10;&#10;AI-generated content may be incorrect.">
            <a:extLst>
              <a:ext uri="{FF2B5EF4-FFF2-40B4-BE49-F238E27FC236}">
                <a16:creationId xmlns:a16="http://schemas.microsoft.com/office/drawing/2014/main" id="{81EA8936-60EB-C1A2-042C-699829478B85}"/>
              </a:ext>
            </a:extLst>
          </p:cNvPr>
          <p:cNvPicPr>
            <a:picLocks noChangeAspect="1"/>
          </p:cNvPicPr>
          <p:nvPr userDrawn="1"/>
        </p:nvPicPr>
        <p:blipFill>
          <a:blip r:embed="rId3"/>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6950046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74" userDrawn="1">
          <p15:clr>
            <a:srgbClr val="FBAE40"/>
          </p15:clr>
        </p15:guide>
        <p15:guide id="4" pos="325" userDrawn="1">
          <p15:clr>
            <a:srgbClr val="FBAE40"/>
          </p15:clr>
        </p15:guide>
        <p15:guide id="5" pos="7355" userDrawn="1">
          <p15:clr>
            <a:srgbClr val="FBAE40"/>
          </p15:clr>
        </p15:guide>
        <p15:guide id="6" orient="horz" pos="23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purple corner with a white background&#10;&#10;AI-generated content may be incorrect.">
            <a:extLst>
              <a:ext uri="{FF2B5EF4-FFF2-40B4-BE49-F238E27FC236}">
                <a16:creationId xmlns:a16="http://schemas.microsoft.com/office/drawing/2014/main" id="{458DB520-4845-F7D3-309B-78454FE203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C44D638-219A-CCD7-C1A8-D8E5FBC428A8}"/>
              </a:ext>
            </a:extLst>
          </p:cNvPr>
          <p:cNvSpPr>
            <a:spLocks noGrp="1"/>
          </p:cNvSpPr>
          <p:nvPr>
            <p:ph type="title" hasCustomPrompt="1"/>
          </p:nvPr>
        </p:nvSpPr>
        <p:spPr/>
        <p:txBody>
          <a:bodyPr/>
          <a:lstStyle>
            <a:lvl1pPr>
              <a:defRPr b="1" i="1" baseline="0">
                <a:latin typeface="Fira Sans Black" pitchFamily="2"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CB0057A0-80DB-D8FD-E738-AF5BF93AC67E}"/>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CC50ECB-33AB-3097-6604-B4C730B8100A}"/>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4DB41A96-F670-9DA7-58D3-1C6AEC022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323F2-0F9E-F4FB-C91D-E3E7ED12D82E}"/>
              </a:ext>
            </a:extLst>
          </p:cNvPr>
          <p:cNvSpPr>
            <a:spLocks noGrp="1"/>
          </p:cNvSpPr>
          <p:nvPr>
            <p:ph type="sldNum" sz="quarter" idx="12"/>
          </p:nvPr>
        </p:nvSpPr>
        <p:spPr/>
        <p:txBody>
          <a:bodyPr/>
          <a:lstStyle/>
          <a:p>
            <a:fld id="{9A5CA13B-F43E-8443-860E-2B2438961D0B}" type="slidenum">
              <a:rPr lang="en-US" smtClean="0"/>
              <a:t>‹#›</a:t>
            </a:fld>
            <a:endParaRPr lang="en-US"/>
          </a:p>
        </p:txBody>
      </p:sp>
      <p:pic>
        <p:nvPicPr>
          <p:cNvPr id="9" name="Picture 8" descr="A logo with a black background&#10;&#10;AI-generated content may be incorrect.">
            <a:extLst>
              <a:ext uri="{FF2B5EF4-FFF2-40B4-BE49-F238E27FC236}">
                <a16:creationId xmlns:a16="http://schemas.microsoft.com/office/drawing/2014/main" id="{C124775D-A123-C6CC-B873-3FCB97143252}"/>
              </a:ext>
            </a:extLst>
          </p:cNvPr>
          <p:cNvPicPr>
            <a:picLocks noChangeAspect="1"/>
          </p:cNvPicPr>
          <p:nvPr userDrawn="1"/>
        </p:nvPicPr>
        <p:blipFill>
          <a:blip r:embed="rId3"/>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33551329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descr="A purple corner with a white background&#10;&#10;AI-generated content may be incorrect.">
            <a:extLst>
              <a:ext uri="{FF2B5EF4-FFF2-40B4-BE49-F238E27FC236}">
                <a16:creationId xmlns:a16="http://schemas.microsoft.com/office/drawing/2014/main" id="{458DB520-4845-F7D3-309B-78454FE20383}"/>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7C44D638-219A-CCD7-C1A8-D8E5FBC428A8}"/>
              </a:ext>
            </a:extLst>
          </p:cNvPr>
          <p:cNvSpPr>
            <a:spLocks noGrp="1"/>
          </p:cNvSpPr>
          <p:nvPr>
            <p:ph type="title" hasCustomPrompt="1"/>
          </p:nvPr>
        </p:nvSpPr>
        <p:spPr/>
        <p:txBody>
          <a:bodyPr/>
          <a:lstStyle>
            <a:lvl1pPr>
              <a:defRPr b="1" i="1" baseline="0">
                <a:latin typeface="Fira Sans Black" pitchFamily="2"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CB0057A0-80DB-D8FD-E738-AF5BF93AC67E}"/>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CC50ECB-33AB-3097-6604-B4C730B8100A}"/>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4DB41A96-F670-9DA7-58D3-1C6AEC022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323F2-0F9E-F4FB-C91D-E3E7ED12D82E}"/>
              </a:ext>
            </a:extLst>
          </p:cNvPr>
          <p:cNvSpPr>
            <a:spLocks noGrp="1"/>
          </p:cNvSpPr>
          <p:nvPr>
            <p:ph type="sldNum" sz="quarter" idx="12"/>
          </p:nvPr>
        </p:nvSpPr>
        <p:spPr/>
        <p:txBody>
          <a:bodyPr/>
          <a:lstStyle/>
          <a:p>
            <a:fld id="{9A5CA13B-F43E-8443-860E-2B2438961D0B}" type="slidenum">
              <a:rPr lang="en-US" smtClean="0"/>
              <a:t>‹#›</a:t>
            </a:fld>
            <a:endParaRPr lang="en-US"/>
          </a:p>
        </p:txBody>
      </p:sp>
      <p:pic>
        <p:nvPicPr>
          <p:cNvPr id="9" name="Picture 8" descr="A logo with a black background&#10;&#10;AI-generated content may be incorrect.">
            <a:extLst>
              <a:ext uri="{FF2B5EF4-FFF2-40B4-BE49-F238E27FC236}">
                <a16:creationId xmlns:a16="http://schemas.microsoft.com/office/drawing/2014/main" id="{C124775D-A123-C6CC-B873-3FCB97143252}"/>
              </a:ext>
            </a:extLst>
          </p:cNvPr>
          <p:cNvPicPr>
            <a:picLocks noChangeAspect="1"/>
          </p:cNvPicPr>
          <p:nvPr userDrawn="1"/>
        </p:nvPicPr>
        <p:blipFill>
          <a:blip r:embed="rId3"/>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705118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10" name="Picture 9" descr="A close-up of a bunting&#10;&#10;AI-generated content may be incorrect.">
            <a:extLst>
              <a:ext uri="{FF2B5EF4-FFF2-40B4-BE49-F238E27FC236}">
                <a16:creationId xmlns:a16="http://schemas.microsoft.com/office/drawing/2014/main" id="{2D22FE31-DB61-5E92-11D9-F6B438577D8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C44D638-219A-CCD7-C1A8-D8E5FBC428A8}"/>
              </a:ext>
            </a:extLst>
          </p:cNvPr>
          <p:cNvSpPr>
            <a:spLocks noGrp="1"/>
          </p:cNvSpPr>
          <p:nvPr>
            <p:ph type="title" hasCustomPrompt="1"/>
          </p:nvPr>
        </p:nvSpPr>
        <p:spPr/>
        <p:txBody>
          <a:bodyPr/>
          <a:lstStyle>
            <a:lvl1pPr>
              <a:defRPr b="1" i="1" baseline="0">
                <a:latin typeface="Fira Sans Black" pitchFamily="2"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CB0057A0-80DB-D8FD-E738-AF5BF93AC67E}"/>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CC50ECB-33AB-3097-6604-B4C730B8100A}"/>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4DB41A96-F670-9DA7-58D3-1C6AEC022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323F2-0F9E-F4FB-C91D-E3E7ED12D82E}"/>
              </a:ext>
            </a:extLst>
          </p:cNvPr>
          <p:cNvSpPr>
            <a:spLocks noGrp="1"/>
          </p:cNvSpPr>
          <p:nvPr>
            <p:ph type="sldNum" sz="quarter" idx="12"/>
          </p:nvPr>
        </p:nvSpPr>
        <p:spPr/>
        <p:txBody>
          <a:bodyPr/>
          <a:lstStyle/>
          <a:p>
            <a:fld id="{9A5CA13B-F43E-8443-860E-2B2438961D0B}" type="slidenum">
              <a:rPr lang="en-US" smtClean="0"/>
              <a:t>‹#›</a:t>
            </a:fld>
            <a:endParaRPr lang="en-US"/>
          </a:p>
        </p:txBody>
      </p:sp>
      <p:pic>
        <p:nvPicPr>
          <p:cNvPr id="9" name="Picture 8" descr="A logo with a black background&#10;&#10;AI-generated content may be incorrect.">
            <a:extLst>
              <a:ext uri="{FF2B5EF4-FFF2-40B4-BE49-F238E27FC236}">
                <a16:creationId xmlns:a16="http://schemas.microsoft.com/office/drawing/2014/main" id="{C124775D-A123-C6CC-B873-3FCB97143252}"/>
              </a:ext>
            </a:extLst>
          </p:cNvPr>
          <p:cNvPicPr>
            <a:picLocks noChangeAspect="1"/>
          </p:cNvPicPr>
          <p:nvPr userDrawn="1"/>
        </p:nvPicPr>
        <p:blipFill>
          <a:blip r:embed="rId3"/>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41144683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8" name="Picture 7" descr="A close-up of a bunting&#10;&#10;AI-generated content may be incorrect.">
            <a:extLst>
              <a:ext uri="{FF2B5EF4-FFF2-40B4-BE49-F238E27FC236}">
                <a16:creationId xmlns:a16="http://schemas.microsoft.com/office/drawing/2014/main" id="{0E0030BF-545B-5443-88D7-01E653062E3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C44D638-219A-CCD7-C1A8-D8E5FBC428A8}"/>
              </a:ext>
            </a:extLst>
          </p:cNvPr>
          <p:cNvSpPr>
            <a:spLocks noGrp="1"/>
          </p:cNvSpPr>
          <p:nvPr>
            <p:ph type="title" hasCustomPrompt="1"/>
          </p:nvPr>
        </p:nvSpPr>
        <p:spPr/>
        <p:txBody>
          <a:bodyPr/>
          <a:lstStyle>
            <a:lvl1pPr>
              <a:defRPr b="1" i="1" baseline="0">
                <a:latin typeface="Fira Sans Black" pitchFamily="2"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CB0057A0-80DB-D8FD-E738-AF5BF93AC67E}"/>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CC50ECB-33AB-3097-6604-B4C730B8100A}"/>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4DB41A96-F670-9DA7-58D3-1C6AEC022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323F2-0F9E-F4FB-C91D-E3E7ED12D82E}"/>
              </a:ext>
            </a:extLst>
          </p:cNvPr>
          <p:cNvSpPr>
            <a:spLocks noGrp="1"/>
          </p:cNvSpPr>
          <p:nvPr>
            <p:ph type="sldNum" sz="quarter" idx="12"/>
          </p:nvPr>
        </p:nvSpPr>
        <p:spPr/>
        <p:txBody>
          <a:bodyPr/>
          <a:lstStyle/>
          <a:p>
            <a:fld id="{9A5CA13B-F43E-8443-860E-2B2438961D0B}" type="slidenum">
              <a:rPr lang="en-US" smtClean="0"/>
              <a:t>‹#›</a:t>
            </a:fld>
            <a:endParaRPr lang="en-US"/>
          </a:p>
        </p:txBody>
      </p:sp>
      <p:pic>
        <p:nvPicPr>
          <p:cNvPr id="9" name="Picture 8" descr="A logo with a black background&#10;&#10;AI-generated content may be incorrect.">
            <a:extLst>
              <a:ext uri="{FF2B5EF4-FFF2-40B4-BE49-F238E27FC236}">
                <a16:creationId xmlns:a16="http://schemas.microsoft.com/office/drawing/2014/main" id="{C124775D-A123-C6CC-B873-3FCB97143252}"/>
              </a:ext>
            </a:extLst>
          </p:cNvPr>
          <p:cNvPicPr>
            <a:picLocks noChangeAspect="1"/>
          </p:cNvPicPr>
          <p:nvPr userDrawn="1"/>
        </p:nvPicPr>
        <p:blipFill>
          <a:blip r:embed="rId3"/>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12885546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A75128-70B5-EB9E-0FD3-20CE849596F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ounded Rectangle 9">
            <a:extLst>
              <a:ext uri="{FF2B5EF4-FFF2-40B4-BE49-F238E27FC236}">
                <a16:creationId xmlns:a16="http://schemas.microsoft.com/office/drawing/2014/main" id="{1C15D8DE-0CED-6A06-02D1-9F946CCD1DB2}"/>
              </a:ext>
            </a:extLst>
          </p:cNvPr>
          <p:cNvSpPr/>
          <p:nvPr userDrawn="1"/>
        </p:nvSpPr>
        <p:spPr>
          <a:xfrm>
            <a:off x="481853" y="365125"/>
            <a:ext cx="11228294" cy="6127750"/>
          </a:xfrm>
          <a:prstGeom prst="roundRect">
            <a:avLst>
              <a:gd name="adj" fmla="val 175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44D638-219A-CCD7-C1A8-D8E5FBC428A8}"/>
              </a:ext>
            </a:extLst>
          </p:cNvPr>
          <p:cNvSpPr>
            <a:spLocks noGrp="1"/>
          </p:cNvSpPr>
          <p:nvPr>
            <p:ph type="title" hasCustomPrompt="1"/>
          </p:nvPr>
        </p:nvSpPr>
        <p:spPr/>
        <p:txBody>
          <a:bodyPr/>
          <a:lstStyle>
            <a:lvl1pPr>
              <a:defRPr b="1" i="1" baseline="0">
                <a:latin typeface="Fira Sans Black" pitchFamily="2"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CB0057A0-80DB-D8FD-E738-AF5BF93AC67E}"/>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A logo with a black background&#10;&#10;AI-generated content may be incorrect.">
            <a:extLst>
              <a:ext uri="{FF2B5EF4-FFF2-40B4-BE49-F238E27FC236}">
                <a16:creationId xmlns:a16="http://schemas.microsoft.com/office/drawing/2014/main" id="{C124775D-A123-C6CC-B873-3FCB97143252}"/>
              </a:ext>
            </a:extLst>
          </p:cNvPr>
          <p:cNvPicPr>
            <a:picLocks noChangeAspect="1"/>
          </p:cNvPicPr>
          <p:nvPr userDrawn="1"/>
        </p:nvPicPr>
        <p:blipFill>
          <a:blip r:embed="rId3"/>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33085642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B147A-0EDC-5ACB-C725-566A861EF6E0}"/>
              </a:ext>
            </a:extLst>
          </p:cNvPr>
          <p:cNvSpPr>
            <a:spLocks noGrp="1"/>
          </p:cNvSpPr>
          <p:nvPr>
            <p:ph type="title" hasCustomPrompt="1"/>
          </p:nvPr>
        </p:nvSpPr>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020607A-C912-F007-944E-D3A8FE2A5FB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57E8AD6-B4B5-E4F1-4743-C29E05FF7DD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50C16E0-8850-0E40-7E60-E398CDDCAE60}"/>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6" name="Footer Placeholder 5">
            <a:extLst>
              <a:ext uri="{FF2B5EF4-FFF2-40B4-BE49-F238E27FC236}">
                <a16:creationId xmlns:a16="http://schemas.microsoft.com/office/drawing/2014/main" id="{179BEA7E-0858-45BD-8A2A-4924FA8503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7FD907-1C6C-19C4-83BD-5D6290C4BFB8}"/>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1505857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2CF5-ED27-BA7B-EC05-6DFA1B3607B0}"/>
              </a:ext>
            </a:extLst>
          </p:cNvPr>
          <p:cNvSpPr>
            <a:spLocks noGrp="1"/>
          </p:cNvSpPr>
          <p:nvPr>
            <p:ph type="title" hasCustomPrompt="1"/>
          </p:nvPr>
        </p:nvSpPr>
        <p:spPr>
          <a:xfrm>
            <a:off x="839788" y="365125"/>
            <a:ext cx="10515600" cy="1325563"/>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9A7AC9A0-A4E9-8C41-186E-A10959D277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2CA7D9E-BF9F-385C-778F-654DE2BBF1E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1D01063-AC72-42BF-6C34-822D32F42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8B1557E-46C6-348B-90A2-E621F2D0151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58D0A76-7412-53AA-A3EA-B5C5B21CF758}"/>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8" name="Footer Placeholder 7">
            <a:extLst>
              <a:ext uri="{FF2B5EF4-FFF2-40B4-BE49-F238E27FC236}">
                <a16:creationId xmlns:a16="http://schemas.microsoft.com/office/drawing/2014/main" id="{0AA26B6B-4457-D0C6-21B8-E43FA20F5D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1AB119-CE22-EB4F-6F6F-0D99F5D206DF}"/>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2521047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A1B24-1DE9-15A2-1C1A-2E0B0A0BDAE0}"/>
              </a:ext>
            </a:extLst>
          </p:cNvPr>
          <p:cNvSpPr>
            <a:spLocks noGrp="1"/>
          </p:cNvSpPr>
          <p:nvPr>
            <p:ph type="title" hasCustomPrompt="1"/>
          </p:nvPr>
        </p:nvSpPr>
        <p:spPr/>
        <p:txBody>
          <a:bodyPr/>
          <a:lstStyle/>
          <a:p>
            <a:r>
              <a:rPr lang="en-GB" dirty="0"/>
              <a:t>CLICK TO EDIT MASTER TITLE STYLE</a:t>
            </a:r>
            <a:endParaRPr lang="en-US" dirty="0"/>
          </a:p>
        </p:txBody>
      </p:sp>
      <p:sp>
        <p:nvSpPr>
          <p:cNvPr id="3" name="Date Placeholder 2">
            <a:extLst>
              <a:ext uri="{FF2B5EF4-FFF2-40B4-BE49-F238E27FC236}">
                <a16:creationId xmlns:a16="http://schemas.microsoft.com/office/drawing/2014/main" id="{AAF36261-2727-13B4-633B-8138E8384C62}"/>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4" name="Footer Placeholder 3">
            <a:extLst>
              <a:ext uri="{FF2B5EF4-FFF2-40B4-BE49-F238E27FC236}">
                <a16:creationId xmlns:a16="http://schemas.microsoft.com/office/drawing/2014/main" id="{7ECA1AE7-35FD-0066-7A8C-2A27CA58CB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8C2BA2-6E0B-E88E-7E1A-615B24F195A9}"/>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193267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E893F5-E744-01A3-B255-E1A27D2181B5}"/>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3" name="Footer Placeholder 2">
            <a:extLst>
              <a:ext uri="{FF2B5EF4-FFF2-40B4-BE49-F238E27FC236}">
                <a16:creationId xmlns:a16="http://schemas.microsoft.com/office/drawing/2014/main" id="{868647C2-6E14-93A7-2851-003567D2BD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DC190-46C5-C13D-295C-678B33E6A5FB}"/>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23679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37558-A668-F69E-E344-C8A3C5AC47C7}"/>
              </a:ext>
            </a:extLst>
          </p:cNvPr>
          <p:cNvSpPr>
            <a:spLocks noGrp="1"/>
          </p:cNvSpPr>
          <p:nvPr>
            <p:ph type="title" hasCustomPrompt="1"/>
          </p:nvPr>
        </p:nvSpPr>
        <p:spPr>
          <a:xfrm>
            <a:off x="839788" y="457200"/>
            <a:ext cx="3932237" cy="1600200"/>
          </a:xfrm>
        </p:spPr>
        <p:txBody>
          <a:bodyPr anchor="b"/>
          <a:lstStyle>
            <a:lvl1pPr>
              <a:defRPr sz="32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35D6E97-07BA-90F8-185A-34537FF26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F5B8E2D-9D0E-B3A8-E22C-C0E80E5B52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F2E901D-2F94-3255-4849-ED9E9A142BA1}"/>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6" name="Footer Placeholder 5">
            <a:extLst>
              <a:ext uri="{FF2B5EF4-FFF2-40B4-BE49-F238E27FC236}">
                <a16:creationId xmlns:a16="http://schemas.microsoft.com/office/drawing/2014/main" id="{A102B6B8-04D5-1DB8-D915-B4E840C548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0C4B47-F1BA-450B-BA9C-9B7C14201D5F}"/>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3843601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5F22-B907-C916-087F-EF7337BDD81E}"/>
              </a:ext>
            </a:extLst>
          </p:cNvPr>
          <p:cNvSpPr>
            <a:spLocks noGrp="1"/>
          </p:cNvSpPr>
          <p:nvPr>
            <p:ph type="title" hasCustomPrompt="1"/>
          </p:nvPr>
        </p:nvSpPr>
        <p:spPr>
          <a:xfrm>
            <a:off x="839788" y="457200"/>
            <a:ext cx="3932237" cy="1600200"/>
          </a:xfrm>
        </p:spPr>
        <p:txBody>
          <a:bodyPr anchor="b"/>
          <a:lstStyle>
            <a:lvl1pPr>
              <a:defRPr sz="32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E7CA48E9-1FA6-FD4A-B01E-6882ABED5E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1D6110-5ECA-535C-2272-F712C30EF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5DD355F-FE52-C46C-5A22-9E22C2E6EE91}"/>
              </a:ext>
            </a:extLst>
          </p:cNvPr>
          <p:cNvSpPr>
            <a:spLocks noGrp="1"/>
          </p:cNvSpPr>
          <p:nvPr>
            <p:ph type="dt" sz="half" idx="10"/>
          </p:nvPr>
        </p:nvSpPr>
        <p:spPr/>
        <p:txBody>
          <a:bodyPr/>
          <a:lstStyle/>
          <a:p>
            <a:fld id="{B62EF100-9B95-CE4C-8287-A45ADFE585A4}" type="datetimeFigureOut">
              <a:rPr lang="en-US" smtClean="0"/>
              <a:t>5/11/2026</a:t>
            </a:fld>
            <a:endParaRPr lang="en-US"/>
          </a:p>
        </p:txBody>
      </p:sp>
      <p:sp>
        <p:nvSpPr>
          <p:cNvPr id="6" name="Footer Placeholder 5">
            <a:extLst>
              <a:ext uri="{FF2B5EF4-FFF2-40B4-BE49-F238E27FC236}">
                <a16:creationId xmlns:a16="http://schemas.microsoft.com/office/drawing/2014/main" id="{6CA613AA-6A96-EAE6-1888-578411EF7A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D4F368-9D3A-ECA4-B15C-978533814500}"/>
              </a:ext>
            </a:extLst>
          </p:cNvPr>
          <p:cNvSpPr>
            <a:spLocks noGrp="1"/>
          </p:cNvSpPr>
          <p:nvPr>
            <p:ph type="sldNum" sz="quarter" idx="12"/>
          </p:nvPr>
        </p:nvSpPr>
        <p:spPr/>
        <p:txBody>
          <a:bodyPr/>
          <a:lstStyle/>
          <a:p>
            <a:fld id="{9A5CA13B-F43E-8443-860E-2B2438961D0B}" type="slidenum">
              <a:rPr lang="en-US" smtClean="0"/>
              <a:t>‹#›</a:t>
            </a:fld>
            <a:endParaRPr lang="en-US"/>
          </a:p>
        </p:txBody>
      </p:sp>
    </p:spTree>
    <p:extLst>
      <p:ext uri="{BB962C8B-B14F-4D97-AF65-F5344CB8AC3E}">
        <p14:creationId xmlns:p14="http://schemas.microsoft.com/office/powerpoint/2010/main" val="387895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57C85F-CBAE-ED3B-0013-C062FB1D0A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D233D35E-1855-3C6A-E00A-D007A865E3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CC0CDFE-542C-13AA-C3F0-1ABAF8C8F2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2EF100-9B95-CE4C-8287-A45ADFE585A4}" type="datetimeFigureOut">
              <a:rPr lang="en-US" smtClean="0"/>
              <a:t>5/11/2026</a:t>
            </a:fld>
            <a:endParaRPr lang="en-US"/>
          </a:p>
        </p:txBody>
      </p:sp>
      <p:sp>
        <p:nvSpPr>
          <p:cNvPr id="5" name="Footer Placeholder 4">
            <a:extLst>
              <a:ext uri="{FF2B5EF4-FFF2-40B4-BE49-F238E27FC236}">
                <a16:creationId xmlns:a16="http://schemas.microsoft.com/office/drawing/2014/main" id="{00D77F5D-9BBE-C7E3-BEEA-669E64066D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A38334A-FF5B-8444-2F74-99A73BD5D4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5CA13B-F43E-8443-860E-2B2438961D0B}" type="slidenum">
              <a:rPr lang="en-US" smtClean="0"/>
              <a:t>‹#›</a:t>
            </a:fld>
            <a:endParaRPr lang="en-US"/>
          </a:p>
        </p:txBody>
      </p:sp>
      <p:pic>
        <p:nvPicPr>
          <p:cNvPr id="7" name="Picture 6" descr="A logo with a black background&#10;&#10;AI-generated content may be incorrect.">
            <a:extLst>
              <a:ext uri="{FF2B5EF4-FFF2-40B4-BE49-F238E27FC236}">
                <a16:creationId xmlns:a16="http://schemas.microsoft.com/office/drawing/2014/main" id="{EBD0F2DA-9803-6D6C-2F53-B7EAADF4CD3D}"/>
              </a:ext>
            </a:extLst>
          </p:cNvPr>
          <p:cNvPicPr>
            <a:picLocks noChangeAspect="1"/>
          </p:cNvPicPr>
          <p:nvPr userDrawn="1"/>
        </p:nvPicPr>
        <p:blipFill>
          <a:blip r:embed="rId15"/>
          <a:stretch>
            <a:fillRect/>
          </a:stretch>
        </p:blipFill>
        <p:spPr>
          <a:xfrm>
            <a:off x="9926320" y="180684"/>
            <a:ext cx="1960880" cy="1465554"/>
          </a:xfrm>
          <a:prstGeom prst="rect">
            <a:avLst/>
          </a:prstGeom>
        </p:spPr>
      </p:pic>
    </p:spTree>
    <p:extLst>
      <p:ext uri="{BB962C8B-B14F-4D97-AF65-F5344CB8AC3E}">
        <p14:creationId xmlns:p14="http://schemas.microsoft.com/office/powerpoint/2010/main" val="163242762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3" r:id="rId5"/>
    <p:sldLayoutId id="2147483664" r:id="rId6"/>
    <p:sldLayoutId id="2147483662" r:id="rId7"/>
    <p:sldLayoutId id="2147483652" r:id="rId8"/>
    <p:sldLayoutId id="2147483653" r:id="rId9"/>
    <p:sldLayoutId id="2147483654" r:id="rId10"/>
    <p:sldLayoutId id="2147483655" r:id="rId11"/>
    <p:sldLayoutId id="2147483656" r:id="rId12"/>
    <p:sldLayoutId id="2147483657" r:id="rId13"/>
  </p:sldLayoutIdLst>
  <p:txStyles>
    <p:titleStyle>
      <a:lvl1pPr algn="l" defTabSz="914400" rtl="0" eaLnBrk="1" latinLnBrk="0" hangingPunct="1">
        <a:lnSpc>
          <a:spcPct val="90000"/>
        </a:lnSpc>
        <a:spcBef>
          <a:spcPct val="0"/>
        </a:spcBef>
        <a:buNone/>
        <a:defRPr sz="4400" b="1" i="1" kern="1200">
          <a:solidFill>
            <a:schemeClr val="tx1"/>
          </a:solidFill>
          <a:latin typeface="Fira Sans Black"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ira San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ira San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ira San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ira San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ira San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62BE-C7DE-9F81-7A3D-8CD9A59E36CA}"/>
              </a:ext>
            </a:extLst>
          </p:cNvPr>
          <p:cNvSpPr>
            <a:spLocks noGrp="1"/>
          </p:cNvSpPr>
          <p:nvPr>
            <p:ph type="ctrTitle"/>
          </p:nvPr>
        </p:nvSpPr>
        <p:spPr>
          <a:xfrm>
            <a:off x="1524000" y="1634427"/>
            <a:ext cx="9144000" cy="2387600"/>
          </a:xfrm>
        </p:spPr>
        <p:txBody>
          <a:bodyPr/>
          <a:lstStyle/>
          <a:p>
            <a:r>
              <a:rPr lang="en-US" dirty="0"/>
              <a:t>ALL IN</a:t>
            </a:r>
          </a:p>
        </p:txBody>
      </p:sp>
    </p:spTree>
    <p:extLst>
      <p:ext uri="{BB962C8B-B14F-4D97-AF65-F5344CB8AC3E}">
        <p14:creationId xmlns:p14="http://schemas.microsoft.com/office/powerpoint/2010/main" val="1970832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3FAC-DDBE-AC91-27EB-1CD6A5AF420B}"/>
              </a:ext>
            </a:extLst>
          </p:cNvPr>
          <p:cNvSpPr>
            <a:spLocks noGrp="1"/>
          </p:cNvSpPr>
          <p:nvPr>
            <p:ph type="ctrTitle"/>
          </p:nvPr>
        </p:nvSpPr>
        <p:spPr>
          <a:xfrm>
            <a:off x="2447018" y="804523"/>
            <a:ext cx="7522229" cy="4249689"/>
          </a:xfrm>
        </p:spPr>
        <p:txBody>
          <a:bodyPr>
            <a:normAutofit/>
          </a:bodyPr>
          <a:lstStyle/>
          <a:p>
            <a:r>
              <a:rPr lang="en-GB" sz="2400" b="0">
                <a:latin typeface="Fira Sans Medium"/>
              </a:rPr>
              <a:t>All In is the national call to action for the Glasgow 2026 Commonwealth Games.</a:t>
            </a:r>
            <a:br>
              <a:rPr lang="en-GB" sz="2400" b="0">
                <a:latin typeface="Fira Sans Medium"/>
              </a:rPr>
            </a:br>
            <a:r>
              <a:rPr lang="en-GB" sz="2400" b="0">
                <a:latin typeface="Fira Sans Medium"/>
              </a:rPr>
              <a:t> </a:t>
            </a:r>
            <a:br>
              <a:rPr lang="en-GB" sz="2400" b="0">
                <a:latin typeface="Fira Sans Medium"/>
              </a:rPr>
            </a:br>
            <a:r>
              <a:rPr lang="en-GB" sz="2400" b="0">
                <a:latin typeface="Fira Sans Medium"/>
              </a:rPr>
              <a:t>We're putting the call out to schools, communities, sport and voluntary organisations, and businesses across Glasgow and Scotland to get involved, have some fun, and celebrate the Games in their own altogether brilliant way</a:t>
            </a:r>
            <a:endParaRPr lang="en-US" sz="2400">
              <a:latin typeface="Fira Sans Medium"/>
            </a:endParaRPr>
          </a:p>
        </p:txBody>
      </p:sp>
    </p:spTree>
    <p:extLst>
      <p:ext uri="{BB962C8B-B14F-4D97-AF65-F5344CB8AC3E}">
        <p14:creationId xmlns:p14="http://schemas.microsoft.com/office/powerpoint/2010/main" val="77149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EFE5-A0DB-BF4C-A13B-0113CEC2FED5}"/>
              </a:ext>
            </a:extLst>
          </p:cNvPr>
          <p:cNvSpPr>
            <a:spLocks noGrp="1"/>
          </p:cNvSpPr>
          <p:nvPr>
            <p:ph type="title"/>
          </p:nvPr>
        </p:nvSpPr>
        <p:spPr/>
        <p:txBody>
          <a:bodyPr/>
          <a:lstStyle/>
          <a:p>
            <a:r>
              <a:rPr lang="en-US"/>
              <a:t>What is All In?</a:t>
            </a:r>
          </a:p>
        </p:txBody>
      </p:sp>
      <p:sp>
        <p:nvSpPr>
          <p:cNvPr id="3" name="Content Placeholder 2">
            <a:extLst>
              <a:ext uri="{FF2B5EF4-FFF2-40B4-BE49-F238E27FC236}">
                <a16:creationId xmlns:a16="http://schemas.microsoft.com/office/drawing/2014/main" id="{935222CA-E017-4FD8-D424-B4A83626422F}"/>
              </a:ext>
            </a:extLst>
          </p:cNvPr>
          <p:cNvSpPr>
            <a:spLocks noGrp="1"/>
          </p:cNvSpPr>
          <p:nvPr>
            <p:ph idx="1"/>
          </p:nvPr>
        </p:nvSpPr>
        <p:spPr>
          <a:xfrm>
            <a:off x="838200" y="1851025"/>
            <a:ext cx="10515600" cy="3872120"/>
          </a:xfrm>
        </p:spPr>
        <p:txBody>
          <a:bodyPr>
            <a:noAutofit/>
          </a:bodyPr>
          <a:lstStyle/>
          <a:p>
            <a:r>
              <a:rPr lang="en-GB" sz="2000"/>
              <a:t>Glasgow 2026 isn't just for Glasgow; </a:t>
            </a:r>
            <a:r>
              <a:rPr lang="en-GB" sz="2000" b="1"/>
              <a:t>it's Scotland’s Games</a:t>
            </a:r>
            <a:r>
              <a:rPr lang="en-GB" sz="2000"/>
              <a:t>. </a:t>
            </a:r>
          </a:p>
          <a:p>
            <a:r>
              <a:rPr lang="en-GB" sz="2000"/>
              <a:t>All In is about everybody across the country </a:t>
            </a:r>
            <a:r>
              <a:rPr lang="en-GB" sz="2000" b="1"/>
              <a:t>showing their pride </a:t>
            </a:r>
            <a:r>
              <a:rPr lang="en-GB" sz="2000"/>
              <a:t>in the biggest sporting event in the country returning this year.</a:t>
            </a:r>
          </a:p>
          <a:p>
            <a:r>
              <a:rPr lang="en-GB" sz="2000" b="1"/>
              <a:t>Inclusive, accessible and led by local communities</a:t>
            </a:r>
            <a:r>
              <a:rPr lang="en-GB" sz="2000"/>
              <a:t>, All In gives organisations across Scotland the tools to create their own activities, events and celebrations. </a:t>
            </a:r>
            <a:r>
              <a:rPr lang="en-GB" sz="2000" b="1"/>
              <a:t>Bringing people together and building excitement </a:t>
            </a:r>
            <a:r>
              <a:rPr lang="en-GB" sz="2000"/>
              <a:t>ahead of an incredible summer of Scottish sport this year. </a:t>
            </a:r>
          </a:p>
          <a:p>
            <a:r>
              <a:rPr lang="en-GB" sz="2000"/>
              <a:t>All In helps </a:t>
            </a:r>
            <a:r>
              <a:rPr lang="en-GB" sz="2000" b="1"/>
              <a:t>drive local impact across Scotland</a:t>
            </a:r>
            <a:r>
              <a:rPr lang="en-GB" sz="2000"/>
              <a:t>; boosting skills, wellbeing, physical activity and local pride, while supporting businesses and strengthening the visitor economy as excitement builds towards the Games.</a:t>
            </a:r>
          </a:p>
          <a:p>
            <a:r>
              <a:rPr lang="en-GB" sz="2000"/>
              <a:t>All In is Glasgow 2026’s collective countdown. </a:t>
            </a:r>
            <a:r>
              <a:rPr lang="en-GB" sz="2000" b="1"/>
              <a:t>A nationwide movement</a:t>
            </a:r>
            <a:r>
              <a:rPr lang="en-GB" sz="2000"/>
              <a:t> inviting everyone to gather and play a part in something unforgettable, unmissable and altogether brilliant</a:t>
            </a:r>
            <a:endParaRPr lang="en-US" sz="2000"/>
          </a:p>
        </p:txBody>
      </p:sp>
    </p:spTree>
    <p:extLst>
      <p:ext uri="{BB962C8B-B14F-4D97-AF65-F5344CB8AC3E}">
        <p14:creationId xmlns:p14="http://schemas.microsoft.com/office/powerpoint/2010/main" val="1141799837"/>
      </p:ext>
    </p:extLst>
  </p:cSld>
  <p:clrMapOvr>
    <a:masterClrMapping/>
  </p:clrMapOvr>
  <mc:AlternateContent xmlns:mc="http://schemas.openxmlformats.org/markup-compatibility/2006" xmlns:p14="http://schemas.microsoft.com/office/powerpoint/2010/main">
    <mc:Choice Requires="p14">
      <p:transition spd="slow" p14:dur="15000" advTm="10000"/>
    </mc:Choice>
    <mc:Fallback xmlns="">
      <p:transition spd="slow"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4FD5-57B6-EAC3-678D-5DCC72706F75}"/>
              </a:ext>
            </a:extLst>
          </p:cNvPr>
          <p:cNvSpPr>
            <a:spLocks noGrp="1"/>
          </p:cNvSpPr>
          <p:nvPr>
            <p:ph type="title"/>
          </p:nvPr>
        </p:nvSpPr>
        <p:spPr/>
        <p:txBody>
          <a:bodyPr/>
          <a:lstStyle/>
          <a:p>
            <a:r>
              <a:rPr lang="en-US"/>
              <a:t>Why register for All In?</a:t>
            </a:r>
          </a:p>
        </p:txBody>
      </p:sp>
      <p:sp>
        <p:nvSpPr>
          <p:cNvPr id="3" name="Content Placeholder 2">
            <a:extLst>
              <a:ext uri="{FF2B5EF4-FFF2-40B4-BE49-F238E27FC236}">
                <a16:creationId xmlns:a16="http://schemas.microsoft.com/office/drawing/2014/main" id="{64242F4A-DE34-D6BC-960F-BFD59EA76CBC}"/>
              </a:ext>
            </a:extLst>
          </p:cNvPr>
          <p:cNvSpPr>
            <a:spLocks noGrp="1"/>
          </p:cNvSpPr>
          <p:nvPr>
            <p:ph idx="1"/>
          </p:nvPr>
        </p:nvSpPr>
        <p:spPr>
          <a:xfrm>
            <a:off x="838200" y="1690688"/>
            <a:ext cx="10363200" cy="4351338"/>
          </a:xfrm>
        </p:spPr>
        <p:txBody>
          <a:bodyPr>
            <a:normAutofit fontScale="70000" lnSpcReduction="20000"/>
          </a:bodyPr>
          <a:lstStyle/>
          <a:p>
            <a:r>
              <a:rPr lang="en-GB" b="1">
                <a:latin typeface="Fira Sans Medium" panose="020B0603050000020004" pitchFamily="34" charset="0"/>
              </a:rPr>
              <a:t>BRANDING</a:t>
            </a:r>
            <a:r>
              <a:rPr lang="en-GB">
                <a:latin typeface="Fira Sans Medium" panose="020B0603050000020004" pitchFamily="34" charset="0"/>
              </a:rPr>
              <a:t>: Organisations can utilise the All In brand                                                                name and logo in the promotion of their event, project or activation.</a:t>
            </a:r>
          </a:p>
          <a:p>
            <a:pPr marL="0" indent="0">
              <a:buNone/>
            </a:pPr>
            <a:endParaRPr lang="en-GB">
              <a:latin typeface="Fira Sans Medium" panose="020B0603050000020004" pitchFamily="34" charset="0"/>
            </a:endParaRPr>
          </a:p>
          <a:p>
            <a:r>
              <a:rPr lang="en-GB" b="1">
                <a:latin typeface="Fira Sans Medium" panose="020B0603050000020004" pitchFamily="34" charset="0"/>
              </a:rPr>
              <a:t>PROMOTION</a:t>
            </a:r>
            <a:r>
              <a:rPr lang="en-GB">
                <a:latin typeface="Fira Sans Medium" panose="020B0603050000020004" pitchFamily="34" charset="0"/>
              </a:rPr>
              <a:t>: Projects and activations will be promoted on list.co.uk.                                     Some projects may be selected to feature in social media content.</a:t>
            </a:r>
          </a:p>
          <a:p>
            <a:endParaRPr lang="en-GB">
              <a:latin typeface="Fira Sans Medium" panose="020B0603050000020004" pitchFamily="34" charset="0"/>
            </a:endParaRPr>
          </a:p>
          <a:p>
            <a:r>
              <a:rPr lang="en-GB" b="1">
                <a:latin typeface="Fira Sans Medium" panose="020B0603050000020004" pitchFamily="34" charset="0"/>
              </a:rPr>
              <a:t>ASSETS</a:t>
            </a:r>
            <a:r>
              <a:rPr lang="en-GB">
                <a:latin typeface="Fira Sans Medium" panose="020B0603050000020004" pitchFamily="34" charset="0"/>
              </a:rPr>
              <a:t>: organisations will receive a digital activation toolkit containing All In logo files, brand guidelines, poster, bunting and digital templates.</a:t>
            </a:r>
          </a:p>
          <a:p>
            <a:endParaRPr lang="en-GB">
              <a:latin typeface="Fira Sans Medium" panose="020B0603050000020004" pitchFamily="34" charset="0"/>
            </a:endParaRPr>
          </a:p>
          <a:p>
            <a:r>
              <a:rPr lang="en-GB" b="1">
                <a:latin typeface="Fira Sans Medium" panose="020B0603050000020004" pitchFamily="34" charset="0"/>
              </a:rPr>
              <a:t>PUBLICITY</a:t>
            </a:r>
            <a:r>
              <a:rPr lang="en-GB">
                <a:latin typeface="Fira Sans Medium" panose="020B0603050000020004" pitchFamily="34" charset="0"/>
              </a:rPr>
              <a:t>: From time to time, details about some projects will be shared in the media to raise awareness of the All In programme and projects.</a:t>
            </a:r>
          </a:p>
          <a:p>
            <a:endParaRPr lang="en-GB">
              <a:latin typeface="Fira Sans Medium" panose="020B0603050000020004" pitchFamily="34" charset="0"/>
            </a:endParaRPr>
          </a:p>
          <a:p>
            <a:r>
              <a:rPr lang="en-GB" b="1">
                <a:latin typeface="Fira Sans Medium" panose="020B0603050000020004" pitchFamily="34" charset="0"/>
              </a:rPr>
              <a:t>NETWORK</a:t>
            </a:r>
            <a:r>
              <a:rPr lang="en-GB">
                <a:latin typeface="Fira Sans Medium" panose="020B0603050000020004" pitchFamily="34" charset="0"/>
              </a:rPr>
              <a:t>: All In registered organisations will receive regular updates, be invited to networking events and workshops, and have access to additional development opportunities.</a:t>
            </a:r>
          </a:p>
          <a:p>
            <a:endParaRPr lang="en-US"/>
          </a:p>
        </p:txBody>
      </p:sp>
    </p:spTree>
    <p:extLst>
      <p:ext uri="{BB962C8B-B14F-4D97-AF65-F5344CB8AC3E}">
        <p14:creationId xmlns:p14="http://schemas.microsoft.com/office/powerpoint/2010/main" val="3116229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C8545-D742-6152-1809-AE0744532BD1}"/>
              </a:ext>
            </a:extLst>
          </p:cNvPr>
          <p:cNvSpPr>
            <a:spLocks noGrp="1"/>
          </p:cNvSpPr>
          <p:nvPr>
            <p:ph type="title"/>
          </p:nvPr>
        </p:nvSpPr>
        <p:spPr>
          <a:xfrm>
            <a:off x="3412329" y="829482"/>
            <a:ext cx="5705475" cy="1325563"/>
          </a:xfrm>
        </p:spPr>
        <p:txBody>
          <a:bodyPr/>
          <a:lstStyle/>
          <a:p>
            <a:r>
              <a:rPr lang="en-GB" dirty="0"/>
              <a:t>Want to be All IN ? </a:t>
            </a:r>
          </a:p>
        </p:txBody>
      </p:sp>
      <p:sp>
        <p:nvSpPr>
          <p:cNvPr id="6" name="Title 1">
            <a:extLst>
              <a:ext uri="{FF2B5EF4-FFF2-40B4-BE49-F238E27FC236}">
                <a16:creationId xmlns:a16="http://schemas.microsoft.com/office/drawing/2014/main" id="{FB6752FE-5565-B7F5-EE74-7122AACA8E2D}"/>
              </a:ext>
            </a:extLst>
          </p:cNvPr>
          <p:cNvSpPr txBox="1">
            <a:spLocks/>
          </p:cNvSpPr>
          <p:nvPr/>
        </p:nvSpPr>
        <p:spPr>
          <a:xfrm>
            <a:off x="2014537" y="4544218"/>
            <a:ext cx="850106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1" kern="1200" cap="all" baseline="0">
                <a:solidFill>
                  <a:srgbClr val="000000"/>
                </a:solidFill>
                <a:latin typeface="Fira Sans Black" pitchFamily="2" charset="0"/>
                <a:ea typeface="+mj-ea"/>
                <a:cs typeface="+mj-cs"/>
              </a:defRPr>
            </a:lvl1pPr>
          </a:lstStyle>
          <a:p>
            <a:r>
              <a:rPr lang="en-GB" dirty="0"/>
              <a:t>visit – Glasgow2026/</a:t>
            </a:r>
            <a:r>
              <a:rPr lang="en-GB" dirty="0" err="1"/>
              <a:t>BeAllIN</a:t>
            </a:r>
            <a:endParaRPr lang="en-GB" dirty="0"/>
          </a:p>
        </p:txBody>
      </p:sp>
      <p:pic>
        <p:nvPicPr>
          <p:cNvPr id="8" name="Picture 7" descr="A qr code on a white background&#10;&#10;AI-generated content may be incorrect.">
            <a:extLst>
              <a:ext uri="{FF2B5EF4-FFF2-40B4-BE49-F238E27FC236}">
                <a16:creationId xmlns:a16="http://schemas.microsoft.com/office/drawing/2014/main" id="{D1B4274B-FDE2-FB40-178F-A65EEFAEA881}"/>
              </a:ext>
            </a:extLst>
          </p:cNvPr>
          <p:cNvPicPr>
            <a:picLocks noChangeAspect="1"/>
          </p:cNvPicPr>
          <p:nvPr/>
        </p:nvPicPr>
        <p:blipFill>
          <a:blip r:embed="rId2"/>
          <a:stretch>
            <a:fillRect/>
          </a:stretch>
        </p:blipFill>
        <p:spPr>
          <a:xfrm>
            <a:off x="5207794" y="2455035"/>
            <a:ext cx="1776412" cy="1789192"/>
          </a:xfrm>
          <a:prstGeom prst="rect">
            <a:avLst/>
          </a:prstGeom>
          <a:ln w="41275">
            <a:solidFill>
              <a:srgbClr val="F259B0"/>
            </a:solidFill>
          </a:ln>
        </p:spPr>
      </p:pic>
    </p:spTree>
    <p:extLst>
      <p:ext uri="{BB962C8B-B14F-4D97-AF65-F5344CB8AC3E}">
        <p14:creationId xmlns:p14="http://schemas.microsoft.com/office/powerpoint/2010/main" val="1260910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7AFB0-C35B-63C8-87E1-1509FFFA67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888C9-B551-29EA-C9A3-40890833429B}"/>
              </a:ext>
            </a:extLst>
          </p:cNvPr>
          <p:cNvSpPr>
            <a:spLocks noGrp="1"/>
          </p:cNvSpPr>
          <p:nvPr>
            <p:ph type="ctrTitle"/>
          </p:nvPr>
        </p:nvSpPr>
        <p:spPr>
          <a:xfrm>
            <a:off x="1524000" y="1706068"/>
            <a:ext cx="9144000" cy="1973223"/>
          </a:xfrm>
        </p:spPr>
        <p:txBody>
          <a:bodyPr/>
          <a:lstStyle/>
          <a:p>
            <a:r>
              <a:rPr lang="en-US" dirty="0"/>
              <a:t>THANK YOU</a:t>
            </a:r>
          </a:p>
        </p:txBody>
      </p:sp>
    </p:spTree>
    <p:extLst>
      <p:ext uri="{BB962C8B-B14F-4D97-AF65-F5344CB8AC3E}">
        <p14:creationId xmlns:p14="http://schemas.microsoft.com/office/powerpoint/2010/main" val="1215273705"/>
      </p:ext>
    </p:extLst>
  </p:cSld>
  <p:clrMapOvr>
    <a:masterClrMapping/>
  </p:clrMapOvr>
</p:sld>
</file>

<file path=ppt/theme/theme1.xml><?xml version="1.0" encoding="utf-8"?>
<a:theme xmlns:a="http://schemas.openxmlformats.org/drawingml/2006/main" name="Office Theme">
  <a:themeElements>
    <a:clrScheme name="All In Colours">
      <a:dk1>
        <a:srgbClr val="000000"/>
      </a:dk1>
      <a:lt1>
        <a:srgbClr val="FFFFFF"/>
      </a:lt1>
      <a:dk2>
        <a:srgbClr val="51129B"/>
      </a:dk2>
      <a:lt2>
        <a:srgbClr val="00C3C9"/>
      </a:lt2>
      <a:accent1>
        <a:srgbClr val="F259B0"/>
      </a:accent1>
      <a:accent2>
        <a:srgbClr val="263CC8"/>
      </a:accent2>
      <a:accent3>
        <a:srgbClr val="F259B0"/>
      </a:accent3>
      <a:accent4>
        <a:srgbClr val="0F9ED5"/>
      </a:accent4>
      <a:accent5>
        <a:srgbClr val="A02B93"/>
      </a:accent5>
      <a:accent6>
        <a:srgbClr val="F259B0"/>
      </a:accent6>
      <a:hlink>
        <a:srgbClr val="51129B"/>
      </a:hlink>
      <a:folHlink>
        <a:srgbClr val="F259B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393135-acae-44fe-8675-54cfecfb31dd">
      <Terms xmlns="http://schemas.microsoft.com/office/infopath/2007/PartnerControls"/>
    </lcf76f155ced4ddcb4097134ff3c332f>
    <TaxCatchAll xmlns="1273690b-98b0-40ed-b460-14cf5f787a51" xsi:nil="true"/>
    <DocumentDescription xmlns="33393135-acae-44fe-8675-54cfecfb31dd" xsi:nil="true"/>
    <TOK xmlns="33393135-acae-44fe-8675-54cfecfb31dd">true</TOK>
    <SensitivityLevel xmlns="33393135-acae-44fe-8675-54cfecfb31dd">Low</SensitivityLevel>
    <VersionNumber xmlns="33393135-acae-44fe-8675-54cfecfb31dd">Final</VersionNumber>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57DCC10EADD8469AC6362C7409AB0F" ma:contentTypeVersion="18" ma:contentTypeDescription="Create a new document." ma:contentTypeScope="" ma:versionID="b78aa194a84af939dbcafe9378613859">
  <xsd:schema xmlns:xsd="http://www.w3.org/2001/XMLSchema" xmlns:xs="http://www.w3.org/2001/XMLSchema" xmlns:p="http://schemas.microsoft.com/office/2006/metadata/properties" xmlns:ns2="33393135-acae-44fe-8675-54cfecfb31dd" xmlns:ns3="1273690b-98b0-40ed-b460-14cf5f787a51" targetNamespace="http://schemas.microsoft.com/office/2006/metadata/properties" ma:root="true" ma:fieldsID="90878d0810eb81ca91a5e85cbce140c3" ns2:_="" ns3:_="">
    <xsd:import namespace="33393135-acae-44fe-8675-54cfecfb31dd"/>
    <xsd:import namespace="1273690b-98b0-40ed-b460-14cf5f787a5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2:TOK" minOccurs="0"/>
                <xsd:element ref="ns2:SensitivityLevel" minOccurs="0"/>
                <xsd:element ref="ns2:DocumentDescription" minOccurs="0"/>
                <xsd:element ref="ns2:Version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393135-acae-44fe-8675-54cfecfb31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cd12b5e-ec04-4e2e-8fca-38bede1a4a2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OK" ma:index="22" nillable="true" ma:displayName="TOK" ma:default="1" ma:internalName="TOK">
      <xsd:simpleType>
        <xsd:restriction base="dms:Boolean"/>
      </xsd:simpleType>
    </xsd:element>
    <xsd:element name="SensitivityLevel" ma:index="23" nillable="true" ma:displayName="Sensitivity Level" ma:default="Low" ma:format="Dropdown" ma:internalName="SensitivityLevel">
      <xsd:simpleType>
        <xsd:restriction base="dms:Choice">
          <xsd:enumeration value="High"/>
          <xsd:enumeration value="Low"/>
          <xsd:enumeration value="TBC"/>
        </xsd:restriction>
      </xsd:simpleType>
    </xsd:element>
    <xsd:element name="DocumentDescription" ma:index="24" nillable="true" ma:displayName="Document Description" ma:format="Dropdown" ma:internalName="DocumentDescription">
      <xsd:simpleType>
        <xsd:restriction base="dms:Note">
          <xsd:maxLength value="255"/>
        </xsd:restriction>
      </xsd:simpleType>
    </xsd:element>
    <xsd:element name="VersionNumber" ma:index="25" nillable="true" ma:displayName="Version Number" ma:default="Final" ma:format="Dropdown" ma:internalName="VersionNumber">
      <xsd:simpleType>
        <xsd:union memberTypes="dms:Text">
          <xsd:simpleType>
            <xsd:restriction base="dms:Choice">
              <xsd:enumeration value="Final"/>
              <xsd:enumeration value="Draft"/>
              <xsd:enumeration value="Draft V1"/>
              <xsd:enumeration value="Draft V2"/>
              <xsd:enumeration value="Draft V3"/>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1273690b-98b0-40ed-b460-14cf5f787a5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5667bf5-203c-43b0-8969-e2f0a01ca052}" ma:internalName="TaxCatchAll" ma:showField="CatchAllData" ma:web="1273690b-98b0-40ed-b460-14cf5f787a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7213E4-D5D4-4A17-845C-4793E2BD04C3}">
  <ds:schemaRefs>
    <ds:schemaRef ds:uri="http://purl.org/dc/elements/1.1/"/>
    <ds:schemaRef ds:uri="1ad5f59b-65f7-4da4-8b9f-7569ece6d840"/>
    <ds:schemaRef ds:uri="http://schemas.microsoft.com/office/2006/documentManagement/types"/>
    <ds:schemaRef ds:uri="http://schemas.microsoft.com/office/2006/metadata/properties"/>
    <ds:schemaRef ds:uri="http://purl.org/dc/dcmitype/"/>
    <ds:schemaRef ds:uri="http://schemas.microsoft.com/office/infopath/2007/PartnerControls"/>
    <ds:schemaRef ds:uri="http://purl.org/dc/terms/"/>
    <ds:schemaRef ds:uri="http://schemas.openxmlformats.org/package/2006/metadata/core-properties"/>
    <ds:schemaRef ds:uri="5892ed1b-6468-4781-8ddf-f9bfd2f48188"/>
    <ds:schemaRef ds:uri="http://www.w3.org/XML/1998/namespace"/>
    <ds:schemaRef ds:uri="33393135-acae-44fe-8675-54cfecfb31dd"/>
    <ds:schemaRef ds:uri="1273690b-98b0-40ed-b460-14cf5f787a51"/>
  </ds:schemaRefs>
</ds:datastoreItem>
</file>

<file path=customXml/itemProps2.xml><?xml version="1.0" encoding="utf-8"?>
<ds:datastoreItem xmlns:ds="http://schemas.openxmlformats.org/officeDocument/2006/customXml" ds:itemID="{23C9001D-28C1-407B-BD49-F9877F9953DC}"/>
</file>

<file path=customXml/itemProps3.xml><?xml version="1.0" encoding="utf-8"?>
<ds:datastoreItem xmlns:ds="http://schemas.openxmlformats.org/officeDocument/2006/customXml" ds:itemID="{BD55C882-AE9F-462C-AA0E-7BF41EC373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TotalTime>
  <Words>353</Words>
  <Application>Microsoft Office PowerPoint</Application>
  <PresentationFormat>Widescreen</PresentationFormat>
  <Paragraphs>21</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Arial</vt:lpstr>
      <vt:lpstr>Fira Sans</vt:lpstr>
      <vt:lpstr>Fira Sans Black</vt:lpstr>
      <vt:lpstr>Fira Sans Medium</vt:lpstr>
      <vt:lpstr>Office Theme</vt:lpstr>
      <vt:lpstr>ALL IN</vt:lpstr>
      <vt:lpstr>All In is the national call to action for the Glasgow 2026 Commonwealth Games.   We're putting the call out to schools, communities, sport and voluntary organisations, and businesses across Glasgow and Scotland to get involved, have some fun, and celebrate the Games in their own altogether brilliant way</vt:lpstr>
      <vt:lpstr>What is All In?</vt:lpstr>
      <vt:lpstr>Why register for All In?</vt:lpstr>
      <vt:lpstr>Want to be All IN ?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 LLaing</dc:creator>
  <cp:lastModifiedBy>Gary Grieve</cp:lastModifiedBy>
  <cp:revision>4</cp:revision>
  <dcterms:created xsi:type="dcterms:W3CDTF">2026-01-15T14:02:49Z</dcterms:created>
  <dcterms:modified xsi:type="dcterms:W3CDTF">2026-05-11T08:02:06Z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0x010100E957DCC10EADD8469AC6362C7409AB0F</vt:lpwstr>
  </property>
</Properties>
</file>